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DD051C-4A1B-401E-B891-2C6F40D550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68455-A235-4FCE-B5A2-6B1395B9B5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7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4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412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0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53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1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6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534EF0-0A27-4D8C-8E74-844CE965AAAE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6D07-178B-4011-AF47-352BE6661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43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D77DB5-2C6C-4E5C-B9C1-373C03F66200}"/>
              </a:ext>
            </a:extLst>
          </p:cNvPr>
          <p:cNvSpPr txBox="1"/>
          <p:nvPr/>
        </p:nvSpPr>
        <p:spPr>
          <a:xfrm>
            <a:off x="2183876" y="1989056"/>
            <a:ext cx="78242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How to find your PAWS</a:t>
            </a:r>
          </a:p>
        </p:txBody>
      </p:sp>
    </p:spTree>
    <p:extLst>
      <p:ext uri="{BB962C8B-B14F-4D97-AF65-F5344CB8AC3E}">
        <p14:creationId xmlns:p14="http://schemas.microsoft.com/office/powerpoint/2010/main" val="365851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D93C79-641F-479F-BDCA-40ABBD67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72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33EB0-5486-47A3-AA0B-168F674B2C92}"/>
              </a:ext>
            </a:extLst>
          </p:cNvPr>
          <p:cNvSpPr txBox="1"/>
          <p:nvPr/>
        </p:nvSpPr>
        <p:spPr>
          <a:xfrm>
            <a:off x="7607431" y="1998482"/>
            <a:ext cx="37707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Click the most recent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817929-B1DA-4BC0-89F6-45772FA7F0FD}"/>
              </a:ext>
            </a:extLst>
          </p:cNvPr>
          <p:cNvSpPr/>
          <p:nvPr/>
        </p:nvSpPr>
        <p:spPr>
          <a:xfrm>
            <a:off x="2564091" y="2328421"/>
            <a:ext cx="273377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C94FCA-8E02-427B-A909-25C5163ABE54}"/>
              </a:ext>
            </a:extLst>
          </p:cNvPr>
          <p:cNvSpPr/>
          <p:nvPr/>
        </p:nvSpPr>
        <p:spPr>
          <a:xfrm>
            <a:off x="3591612" y="2328421"/>
            <a:ext cx="273377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B05166-0FC6-47D3-90A0-1B4CC38B9EC0}"/>
              </a:ext>
            </a:extLst>
          </p:cNvPr>
          <p:cNvSpPr/>
          <p:nvPr/>
        </p:nvSpPr>
        <p:spPr>
          <a:xfrm>
            <a:off x="4430598" y="2328421"/>
            <a:ext cx="433633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Arrow Up">
            <a:extLst>
              <a:ext uri="{FF2B5EF4-FFF2-40B4-BE49-F238E27FC236}">
                <a16:creationId xmlns:a16="http://schemas.microsoft.com/office/drawing/2014/main" id="{C56C08CC-933D-4D8E-A3F3-75D98203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8779" y="30746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6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09F99E-4BC2-48BD-980D-F8C38E540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162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81B4BF-6B7A-4A7A-849A-C0D42D2EBFB8}"/>
              </a:ext>
            </a:extLst>
          </p:cNvPr>
          <p:cNvSpPr txBox="1"/>
          <p:nvPr/>
        </p:nvSpPr>
        <p:spPr>
          <a:xfrm>
            <a:off x="7334054" y="2073897"/>
            <a:ext cx="4044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This is your PAWS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FD3365-687A-49F7-AB22-3CD9E0A61469}"/>
              </a:ext>
            </a:extLst>
          </p:cNvPr>
          <p:cNvSpPr/>
          <p:nvPr/>
        </p:nvSpPr>
        <p:spPr>
          <a:xfrm>
            <a:off x="2017336" y="2253006"/>
            <a:ext cx="329938" cy="1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2A5E8-705C-4D02-9143-0A71947D65E3}"/>
              </a:ext>
            </a:extLst>
          </p:cNvPr>
          <p:cNvSpPr/>
          <p:nvPr/>
        </p:nvSpPr>
        <p:spPr>
          <a:xfrm>
            <a:off x="2139885" y="2384981"/>
            <a:ext cx="207389" cy="1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C56276-636A-43EA-9BBC-628834606AB1}"/>
              </a:ext>
            </a:extLst>
          </p:cNvPr>
          <p:cNvSpPr/>
          <p:nvPr/>
        </p:nvSpPr>
        <p:spPr>
          <a:xfrm>
            <a:off x="2922309" y="2384981"/>
            <a:ext cx="414780" cy="1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418839-85BF-49C3-98A5-28000E98652F}"/>
              </a:ext>
            </a:extLst>
          </p:cNvPr>
          <p:cNvSpPr/>
          <p:nvPr/>
        </p:nvSpPr>
        <p:spPr>
          <a:xfrm>
            <a:off x="3940404" y="2253006"/>
            <a:ext cx="207389" cy="1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573FB-71CB-4CB8-BBC8-65EF877B7080}"/>
              </a:ext>
            </a:extLst>
          </p:cNvPr>
          <p:cNvSpPr/>
          <p:nvPr/>
        </p:nvSpPr>
        <p:spPr>
          <a:xfrm>
            <a:off x="3940404" y="2516956"/>
            <a:ext cx="678730" cy="1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6F0F13-AD7E-408E-AA44-DD8B30763EE2}"/>
              </a:ext>
            </a:extLst>
          </p:cNvPr>
          <p:cNvSpPr/>
          <p:nvPr/>
        </p:nvSpPr>
        <p:spPr>
          <a:xfrm>
            <a:off x="4006392" y="3544478"/>
            <a:ext cx="1055802" cy="9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F94A3-DE01-419B-8E04-8A7C88CC0323}"/>
              </a:ext>
            </a:extLst>
          </p:cNvPr>
          <p:cNvSpPr/>
          <p:nvPr/>
        </p:nvSpPr>
        <p:spPr>
          <a:xfrm>
            <a:off x="2507530" y="5288340"/>
            <a:ext cx="527901" cy="130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9FA93-ACDE-439A-9DD2-A85B370E526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61797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2B4103-7B26-4FF3-9063-622CC814C8BC}"/>
              </a:ext>
            </a:extLst>
          </p:cNvPr>
          <p:cNvSpPr txBox="1"/>
          <p:nvPr/>
        </p:nvSpPr>
        <p:spPr>
          <a:xfrm>
            <a:off x="7783830" y="960120"/>
            <a:ext cx="37833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Log into the Ohio Department of DD then  Click the little person in the upper right corner. Log into your account.</a:t>
            </a:r>
          </a:p>
        </p:txBody>
      </p:sp>
      <p:pic>
        <p:nvPicPr>
          <p:cNvPr id="7" name="Graphic 6" descr="Arrow Up">
            <a:extLst>
              <a:ext uri="{FF2B5EF4-FFF2-40B4-BE49-F238E27FC236}">
                <a16:creationId xmlns:a16="http://schemas.microsoft.com/office/drawing/2014/main" id="{684A9D6F-3097-44C6-A7ED-DDDBBDE4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1576" y="12801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3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749B92-0E1F-4B0B-AA92-A1C0E7325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938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5E6FDC-5F88-4C90-8CD2-B977BE9EDBA9}"/>
              </a:ext>
            </a:extLst>
          </p:cNvPr>
          <p:cNvSpPr txBox="1"/>
          <p:nvPr/>
        </p:nvSpPr>
        <p:spPr>
          <a:xfrm>
            <a:off x="7486650" y="1943100"/>
            <a:ext cx="4126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Enter Username and Password</a:t>
            </a:r>
          </a:p>
        </p:txBody>
      </p:sp>
      <p:pic>
        <p:nvPicPr>
          <p:cNvPr id="10" name="Graphic 9" descr="Arrow Right">
            <a:extLst>
              <a:ext uri="{FF2B5EF4-FFF2-40B4-BE49-F238E27FC236}">
                <a16:creationId xmlns:a16="http://schemas.microsoft.com/office/drawing/2014/main" id="{B46A4D47-47BA-45FD-B77F-9AE4498E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7490" y="1760220"/>
            <a:ext cx="914400" cy="914400"/>
          </a:xfrm>
          <a:prstGeom prst="rect">
            <a:avLst/>
          </a:prstGeom>
        </p:spPr>
      </p:pic>
      <p:pic>
        <p:nvPicPr>
          <p:cNvPr id="12" name="Graphic 11" descr="Arrow Right">
            <a:extLst>
              <a:ext uri="{FF2B5EF4-FFF2-40B4-BE49-F238E27FC236}">
                <a16:creationId xmlns:a16="http://schemas.microsoft.com/office/drawing/2014/main" id="{AADB74F5-F080-4D7A-B714-88297B084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7490" y="2320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3F9D2A-EAB8-4C75-BE9B-29D9A595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93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659BD4-D79B-4DAE-9F5A-BBAFFBBB0A27}"/>
              </a:ext>
            </a:extLst>
          </p:cNvPr>
          <p:cNvSpPr txBox="1"/>
          <p:nvPr/>
        </p:nvSpPr>
        <p:spPr>
          <a:xfrm>
            <a:off x="7164371" y="1725105"/>
            <a:ext cx="4440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If everything is correct on the screen click continue. </a:t>
            </a:r>
          </a:p>
        </p:txBody>
      </p:sp>
      <p:pic>
        <p:nvPicPr>
          <p:cNvPr id="7" name="Graphic 6" descr="Arrow Up">
            <a:extLst>
              <a:ext uri="{FF2B5EF4-FFF2-40B4-BE49-F238E27FC236}">
                <a16:creationId xmlns:a16="http://schemas.microsoft.com/office/drawing/2014/main" id="{A617AC67-58B4-4179-B24E-18538F960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5847" y="5432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1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C96EE-EA4C-4823-8883-0B4DAD43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6678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C37C0-D96F-4AE4-8200-5E39D73CF2C9}"/>
              </a:ext>
            </a:extLst>
          </p:cNvPr>
          <p:cNvSpPr txBox="1"/>
          <p:nvPr/>
        </p:nvSpPr>
        <p:spPr>
          <a:xfrm>
            <a:off x="7268066" y="2582944"/>
            <a:ext cx="420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Application </a:t>
            </a:r>
          </a:p>
        </p:txBody>
      </p:sp>
      <p:pic>
        <p:nvPicPr>
          <p:cNvPr id="7" name="Graphic 6" descr="Arrow Up">
            <a:extLst>
              <a:ext uri="{FF2B5EF4-FFF2-40B4-BE49-F238E27FC236}">
                <a16:creationId xmlns:a16="http://schemas.microsoft.com/office/drawing/2014/main" id="{39FB64B9-2B03-4549-8563-5CB08B31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2470" y="13221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5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7FF45-222D-40CC-8E5B-591670CC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11885" cy="6858000"/>
          </a:xfrm>
          <a:prstGeom prst="rect">
            <a:avLst/>
          </a:prstGeom>
        </p:spPr>
      </p:pic>
      <p:pic>
        <p:nvPicPr>
          <p:cNvPr id="6" name="Graphic 5" descr="Arrow Up">
            <a:extLst>
              <a:ext uri="{FF2B5EF4-FFF2-40B4-BE49-F238E27FC236}">
                <a16:creationId xmlns:a16="http://schemas.microsoft.com/office/drawing/2014/main" id="{6B56B235-9A5C-4948-B2A9-CD107F9D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54198" y="316033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0129FF-938C-4393-B652-3BC3A838ACD8}"/>
              </a:ext>
            </a:extLst>
          </p:cNvPr>
          <p:cNvSpPr txBox="1"/>
          <p:nvPr/>
        </p:nvSpPr>
        <p:spPr>
          <a:xfrm>
            <a:off x="7447175" y="2177592"/>
            <a:ext cx="42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 the MSS button.</a:t>
            </a:r>
          </a:p>
        </p:txBody>
      </p:sp>
    </p:spTree>
    <p:extLst>
      <p:ext uri="{BB962C8B-B14F-4D97-AF65-F5344CB8AC3E}">
        <p14:creationId xmlns:p14="http://schemas.microsoft.com/office/powerpoint/2010/main" val="163083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683343-97B5-4D48-8695-BC163806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997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5AFB7-0A94-4599-B850-0B952C35CCCC}"/>
              </a:ext>
            </a:extLst>
          </p:cNvPr>
          <p:cNvSpPr txBox="1"/>
          <p:nvPr/>
        </p:nvSpPr>
        <p:spPr>
          <a:xfrm>
            <a:off x="6777990" y="2214710"/>
            <a:ext cx="505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Click Search by person</a:t>
            </a:r>
          </a:p>
        </p:txBody>
      </p:sp>
      <p:pic>
        <p:nvPicPr>
          <p:cNvPr id="7" name="Graphic 6" descr="Arrow Right">
            <a:extLst>
              <a:ext uri="{FF2B5EF4-FFF2-40B4-BE49-F238E27FC236}">
                <a16:creationId xmlns:a16="http://schemas.microsoft.com/office/drawing/2014/main" id="{07B2068C-C663-4966-9CDE-242A45E09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65" y="2010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3873E-68DC-4A39-A68A-827D1EB5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56C81-5B38-4BB7-A2F1-146A9DD25526}"/>
              </a:ext>
            </a:extLst>
          </p:cNvPr>
          <p:cNvSpPr txBox="1"/>
          <p:nvPr/>
        </p:nvSpPr>
        <p:spPr>
          <a:xfrm>
            <a:off x="7120890" y="1392692"/>
            <a:ext cx="4377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Put first name and then last name then the county, then click search. </a:t>
            </a:r>
          </a:p>
        </p:txBody>
      </p:sp>
      <p:pic>
        <p:nvPicPr>
          <p:cNvPr id="9" name="Graphic 8" descr="Arrow Up">
            <a:extLst>
              <a:ext uri="{FF2B5EF4-FFF2-40B4-BE49-F238E27FC236}">
                <a16:creationId xmlns:a16="http://schemas.microsoft.com/office/drawing/2014/main" id="{81E7B560-AB00-4DB4-9324-9571237FB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600" y="2387338"/>
            <a:ext cx="914400" cy="914400"/>
          </a:xfrm>
          <a:prstGeom prst="rect">
            <a:avLst/>
          </a:prstGeom>
        </p:spPr>
      </p:pic>
      <p:pic>
        <p:nvPicPr>
          <p:cNvPr id="11" name="Graphic 10" descr="Arrow Up">
            <a:extLst>
              <a:ext uri="{FF2B5EF4-FFF2-40B4-BE49-F238E27FC236}">
                <a16:creationId xmlns:a16="http://schemas.microsoft.com/office/drawing/2014/main" id="{BC8F0DA2-7A52-4D08-AB03-BADFCE5AB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5555" y="2573283"/>
            <a:ext cx="914400" cy="914400"/>
          </a:xfrm>
          <a:prstGeom prst="rect">
            <a:avLst/>
          </a:prstGeom>
        </p:spPr>
      </p:pic>
      <p:pic>
        <p:nvPicPr>
          <p:cNvPr id="13" name="Graphic 12" descr="Arrow Up">
            <a:extLst>
              <a:ext uri="{FF2B5EF4-FFF2-40B4-BE49-F238E27FC236}">
                <a16:creationId xmlns:a16="http://schemas.microsoft.com/office/drawing/2014/main" id="{577CEC18-8DEF-4A8B-8B6C-97DFDD38B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00" y="2573283"/>
            <a:ext cx="914400" cy="914400"/>
          </a:xfrm>
          <a:prstGeom prst="rect">
            <a:avLst/>
          </a:prstGeom>
        </p:spPr>
      </p:pic>
      <p:pic>
        <p:nvPicPr>
          <p:cNvPr id="15" name="Graphic 14" descr="Arrow Up">
            <a:extLst>
              <a:ext uri="{FF2B5EF4-FFF2-40B4-BE49-F238E27FC236}">
                <a16:creationId xmlns:a16="http://schemas.microsoft.com/office/drawing/2014/main" id="{69D0BF37-70E3-4B17-B3A2-11A617B5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5690" y="3120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2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B131C4-57E2-437D-9FCE-6B173ED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4793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D030B-BC33-4620-94E6-F6248BE4F993}"/>
              </a:ext>
            </a:extLst>
          </p:cNvPr>
          <p:cNvSpPr txBox="1"/>
          <p:nvPr/>
        </p:nvSpPr>
        <p:spPr>
          <a:xfrm>
            <a:off x="7258639" y="1885361"/>
            <a:ext cx="4345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County you are searching.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7D8BE-9D61-4E0E-B831-3F4DB3069F97}"/>
              </a:ext>
            </a:extLst>
          </p:cNvPr>
          <p:cNvSpPr/>
          <p:nvPr/>
        </p:nvSpPr>
        <p:spPr>
          <a:xfrm>
            <a:off x="2667786" y="2403835"/>
            <a:ext cx="245096" cy="301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41E66-E0B3-4B8B-AE9C-CC972DFE19A7}"/>
              </a:ext>
            </a:extLst>
          </p:cNvPr>
          <p:cNvSpPr/>
          <p:nvPr/>
        </p:nvSpPr>
        <p:spPr>
          <a:xfrm>
            <a:off x="2064470" y="3824353"/>
            <a:ext cx="386499" cy="37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CDE34-D7BA-4EFB-9BA9-C1F3C260879A}"/>
              </a:ext>
            </a:extLst>
          </p:cNvPr>
          <p:cNvSpPr/>
          <p:nvPr/>
        </p:nvSpPr>
        <p:spPr>
          <a:xfrm>
            <a:off x="2988297" y="3824353"/>
            <a:ext cx="1008668" cy="37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0A8F2-3B8E-40D9-92FE-5A60C19BC7F9}"/>
              </a:ext>
            </a:extLst>
          </p:cNvPr>
          <p:cNvSpPr/>
          <p:nvPr/>
        </p:nvSpPr>
        <p:spPr>
          <a:xfrm>
            <a:off x="4100660" y="3824353"/>
            <a:ext cx="876693" cy="37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Arrow Up">
            <a:extLst>
              <a:ext uri="{FF2B5EF4-FFF2-40B4-BE49-F238E27FC236}">
                <a16:creationId xmlns:a16="http://schemas.microsoft.com/office/drawing/2014/main" id="{62417C55-40A2-49E3-AD3E-B3EEDFEDE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0586" y="38423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19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82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Strohm</dc:creator>
  <cp:lastModifiedBy>Cheryl Strohm</cp:lastModifiedBy>
  <cp:revision>5</cp:revision>
  <cp:lastPrinted>2020-06-01T18:17:10Z</cp:lastPrinted>
  <dcterms:created xsi:type="dcterms:W3CDTF">2020-06-01T17:36:59Z</dcterms:created>
  <dcterms:modified xsi:type="dcterms:W3CDTF">2020-06-19T19:15:16Z</dcterms:modified>
</cp:coreProperties>
</file>