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19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B06365E-B36D-445F-8376-EF795DB6D42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CCE986-6F58-453D-8C75-43BB24A4AE0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698793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CF7D6-B347-44DA-8711-B2698B1F50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85442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77421-4854-4B73-823F-EE0411340A99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3C52-9A02-4B6A-A5DB-0F4E1A3B2B0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882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77421-4854-4B73-823F-EE0411340A99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3C52-9A02-4B6A-A5DB-0F4E1A3B2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709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77421-4854-4B73-823F-EE0411340A99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3C52-9A02-4B6A-A5DB-0F4E1A3B2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95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77421-4854-4B73-823F-EE0411340A99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3C52-9A02-4B6A-A5DB-0F4E1A3B2B0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09228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77421-4854-4B73-823F-EE0411340A99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3C52-9A02-4B6A-A5DB-0F4E1A3B2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975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77421-4854-4B73-823F-EE0411340A99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3C52-9A02-4B6A-A5DB-0F4E1A3B2B0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1281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77421-4854-4B73-823F-EE0411340A99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3C52-9A02-4B6A-A5DB-0F4E1A3B2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6079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77421-4854-4B73-823F-EE0411340A99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3C52-9A02-4B6A-A5DB-0F4E1A3B2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57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77421-4854-4B73-823F-EE0411340A99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3C52-9A02-4B6A-A5DB-0F4E1A3B2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643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77421-4854-4B73-823F-EE0411340A99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3C52-9A02-4B6A-A5DB-0F4E1A3B2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39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77421-4854-4B73-823F-EE0411340A99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3C52-9A02-4B6A-A5DB-0F4E1A3B2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451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77421-4854-4B73-823F-EE0411340A99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3C52-9A02-4B6A-A5DB-0F4E1A3B2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994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77421-4854-4B73-823F-EE0411340A99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3C52-9A02-4B6A-A5DB-0F4E1A3B2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2854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77421-4854-4B73-823F-EE0411340A99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3C52-9A02-4B6A-A5DB-0F4E1A3B2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920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77421-4854-4B73-823F-EE0411340A99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3C52-9A02-4B6A-A5DB-0F4E1A3B2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765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77421-4854-4B73-823F-EE0411340A99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3C52-9A02-4B6A-A5DB-0F4E1A3B2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616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77421-4854-4B73-823F-EE0411340A99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03C52-9A02-4B6A-A5DB-0F4E1A3B2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612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0777421-4854-4B73-823F-EE0411340A99}" type="datetimeFigureOut">
              <a:rPr lang="en-US" smtClean="0"/>
              <a:t>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0103C52-9A02-4B6A-A5DB-0F4E1A3B2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8196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2D0A230-5CEC-4190-83CE-EDE6CCA3B15F}"/>
              </a:ext>
            </a:extLst>
          </p:cNvPr>
          <p:cNvSpPr txBox="1"/>
          <p:nvPr/>
        </p:nvSpPr>
        <p:spPr>
          <a:xfrm>
            <a:off x="1508288" y="1753385"/>
            <a:ext cx="890833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/>
              <a:t>How to Add on A Service</a:t>
            </a:r>
          </a:p>
        </p:txBody>
      </p:sp>
    </p:spTree>
    <p:extLst>
      <p:ext uri="{BB962C8B-B14F-4D97-AF65-F5344CB8AC3E}">
        <p14:creationId xmlns:p14="http://schemas.microsoft.com/office/powerpoint/2010/main" val="519353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29403D-3446-4801-B7C1-661F14532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90042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73D048-36CC-4B74-8858-C0E67C67C008}"/>
              </a:ext>
            </a:extLst>
          </p:cNvPr>
          <p:cNvSpPr txBox="1"/>
          <p:nvPr/>
        </p:nvSpPr>
        <p:spPr>
          <a:xfrm>
            <a:off x="7598004" y="1395167"/>
            <a:ext cx="3987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Click Continue</a:t>
            </a:r>
          </a:p>
        </p:txBody>
      </p:sp>
      <p:pic>
        <p:nvPicPr>
          <p:cNvPr id="7" name="Graphic 6" descr="Arrow Down">
            <a:extLst>
              <a:ext uri="{FF2B5EF4-FFF2-40B4-BE49-F238E27FC236}">
                <a16:creationId xmlns:a16="http://schemas.microsoft.com/office/drawing/2014/main" id="{EF7C6CF3-B527-4534-A7F6-20A93C6400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44445" y="522480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9849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25F2C5D-6EBD-4C06-8F04-1296AF52D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390614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111DDE-284B-42F3-A1E2-413B4A996073}"/>
              </a:ext>
            </a:extLst>
          </p:cNvPr>
          <p:cNvSpPr txBox="1"/>
          <p:nvPr/>
        </p:nvSpPr>
        <p:spPr>
          <a:xfrm>
            <a:off x="7871381" y="650449"/>
            <a:ext cx="40440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Click the Service that you would like to add on. If you have questions about the service, click the question mark beside the service it will have explanation.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C77174-8B93-4089-8F84-D3FD425F9863}"/>
              </a:ext>
            </a:extLst>
          </p:cNvPr>
          <p:cNvSpPr/>
          <p:nvPr/>
        </p:nvSpPr>
        <p:spPr>
          <a:xfrm>
            <a:off x="6655324" y="1461155"/>
            <a:ext cx="556181" cy="13951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19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01BC55-C914-4ADD-AF53-88B5AEC8B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66369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7348EA1-1EC9-44FE-9E5D-C6320173D856}"/>
              </a:ext>
            </a:extLst>
          </p:cNvPr>
          <p:cNvSpPr txBox="1"/>
          <p:nvPr/>
        </p:nvSpPr>
        <p:spPr>
          <a:xfrm>
            <a:off x="6752263" y="1796512"/>
            <a:ext cx="51663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Log into the Ohio Department of DD then click the little person in the upper right corner. Log into your account. </a:t>
            </a:r>
          </a:p>
        </p:txBody>
      </p:sp>
    </p:spTree>
    <p:extLst>
      <p:ext uri="{BB962C8B-B14F-4D97-AF65-F5344CB8AC3E}">
        <p14:creationId xmlns:p14="http://schemas.microsoft.com/office/powerpoint/2010/main" val="776674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94FFAF-76F4-46DC-BCE1-309A8D4F5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92658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B1EAC4-93F4-499D-A8A4-0E7079E18CDB}"/>
              </a:ext>
            </a:extLst>
          </p:cNvPr>
          <p:cNvSpPr txBox="1"/>
          <p:nvPr/>
        </p:nvSpPr>
        <p:spPr>
          <a:xfrm>
            <a:off x="7555230" y="1474470"/>
            <a:ext cx="4206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Enter Username and Password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88D84DB-8656-40C7-A01D-741864E59CBF}"/>
              </a:ext>
            </a:extLst>
          </p:cNvPr>
          <p:cNvSpPr/>
          <p:nvPr/>
        </p:nvSpPr>
        <p:spPr>
          <a:xfrm>
            <a:off x="4053526" y="2111604"/>
            <a:ext cx="386499" cy="1696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C0C259-2D41-485F-8519-B4AF0E53A38D}"/>
              </a:ext>
            </a:extLst>
          </p:cNvPr>
          <p:cNvSpPr/>
          <p:nvPr/>
        </p:nvSpPr>
        <p:spPr>
          <a:xfrm>
            <a:off x="4053526" y="2674799"/>
            <a:ext cx="612742" cy="2380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43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E02973-77D6-477F-A333-F2FB0AD4B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69" y="116892"/>
            <a:ext cx="689496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54D53C6-EB3D-4115-A76A-0ACE0D6A257A}"/>
              </a:ext>
            </a:extLst>
          </p:cNvPr>
          <p:cNvSpPr txBox="1"/>
          <p:nvPr/>
        </p:nvSpPr>
        <p:spPr>
          <a:xfrm>
            <a:off x="7703820" y="1394460"/>
            <a:ext cx="40462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If everything is correct on screen click continue.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8644AA-B9E4-4D55-9291-C9BD87A49A14}"/>
              </a:ext>
            </a:extLst>
          </p:cNvPr>
          <p:cNvSpPr/>
          <p:nvPr/>
        </p:nvSpPr>
        <p:spPr>
          <a:xfrm>
            <a:off x="2328421" y="1753386"/>
            <a:ext cx="593888" cy="141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767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8EEEF3-B462-4D62-8C44-9C045B29BB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28692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D78B25-11BA-4676-97B2-DECFC369ECF7}"/>
              </a:ext>
            </a:extLst>
          </p:cNvPr>
          <p:cNvSpPr txBox="1"/>
          <p:nvPr/>
        </p:nvSpPr>
        <p:spPr>
          <a:xfrm>
            <a:off x="8182466" y="2158738"/>
            <a:ext cx="32711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Click Application</a:t>
            </a:r>
          </a:p>
        </p:txBody>
      </p:sp>
      <p:pic>
        <p:nvPicPr>
          <p:cNvPr id="7" name="Graphic 6" descr="Arrow Up">
            <a:extLst>
              <a:ext uri="{FF2B5EF4-FFF2-40B4-BE49-F238E27FC236}">
                <a16:creationId xmlns:a16="http://schemas.microsoft.com/office/drawing/2014/main" id="{7781D26D-D2E8-48F8-9E26-5556504AB1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00433" y="133153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091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2D20B2-ED89-49AC-A947-7DC691109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48665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16FCEE-0891-450F-964D-ACCBCA153320}"/>
              </a:ext>
            </a:extLst>
          </p:cNvPr>
          <p:cNvSpPr txBox="1"/>
          <p:nvPr/>
        </p:nvSpPr>
        <p:spPr>
          <a:xfrm>
            <a:off x="8116477" y="2089599"/>
            <a:ext cx="33842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Click PSM-Portal</a:t>
            </a:r>
          </a:p>
        </p:txBody>
      </p:sp>
      <p:pic>
        <p:nvPicPr>
          <p:cNvPr id="8" name="Graphic 7" descr="Arrow Up">
            <a:extLst>
              <a:ext uri="{FF2B5EF4-FFF2-40B4-BE49-F238E27FC236}">
                <a16:creationId xmlns:a16="http://schemas.microsoft.com/office/drawing/2014/main" id="{04980EC9-CFE2-45CB-98F1-8D5FDBD200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53060" y="328992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779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62FA60-C537-4B22-A455-525E53DA6F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0951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23BCA8-B1C8-4CAD-84BD-C388F089A193}"/>
              </a:ext>
            </a:extLst>
          </p:cNvPr>
          <p:cNvSpPr txBox="1"/>
          <p:nvPr/>
        </p:nvSpPr>
        <p:spPr>
          <a:xfrm>
            <a:off x="8342722" y="1611984"/>
            <a:ext cx="32899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Click Arrow in the box of Provider Certifications</a:t>
            </a:r>
          </a:p>
        </p:txBody>
      </p:sp>
      <p:pic>
        <p:nvPicPr>
          <p:cNvPr id="7" name="Graphic 6" descr="Arrow Up">
            <a:extLst>
              <a:ext uri="{FF2B5EF4-FFF2-40B4-BE49-F238E27FC236}">
                <a16:creationId xmlns:a16="http://schemas.microsoft.com/office/drawing/2014/main" id="{A1522E4E-B3EE-4485-8979-592DFC9A57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90248" y="185174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507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17DB51-46A3-4374-AF4D-3BB880910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861956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E8EE76-6F58-4C06-BFF3-7385B2BD9451}"/>
              </a:ext>
            </a:extLst>
          </p:cNvPr>
          <p:cNvSpPr txBox="1"/>
          <p:nvPr/>
        </p:nvSpPr>
        <p:spPr>
          <a:xfrm>
            <a:off x="8229600" y="1470581"/>
            <a:ext cx="35727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Click Contact Number </a:t>
            </a:r>
          </a:p>
        </p:txBody>
      </p:sp>
      <p:pic>
        <p:nvPicPr>
          <p:cNvPr id="8" name="Graphic 7" descr="Arrow Right">
            <a:extLst>
              <a:ext uri="{FF2B5EF4-FFF2-40B4-BE49-F238E27FC236}">
                <a16:creationId xmlns:a16="http://schemas.microsoft.com/office/drawing/2014/main" id="{73B6E595-3C77-4BB1-9736-AA166D90E3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010" y="1943100"/>
            <a:ext cx="655320" cy="9144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509E352-E37F-465B-8E37-200CFA5C9A08}"/>
              </a:ext>
            </a:extLst>
          </p:cNvPr>
          <p:cNvSpPr/>
          <p:nvPr/>
        </p:nvSpPr>
        <p:spPr>
          <a:xfrm>
            <a:off x="891540" y="2377440"/>
            <a:ext cx="468630" cy="1028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EEED6-AF09-4FB5-A03A-00303973C5DC}"/>
              </a:ext>
            </a:extLst>
          </p:cNvPr>
          <p:cNvSpPr/>
          <p:nvPr/>
        </p:nvSpPr>
        <p:spPr>
          <a:xfrm>
            <a:off x="1564849" y="2377440"/>
            <a:ext cx="612743" cy="1028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01FFE5-04C6-4D86-8BB3-A7637CF64D95}"/>
              </a:ext>
            </a:extLst>
          </p:cNvPr>
          <p:cNvSpPr/>
          <p:nvPr/>
        </p:nvSpPr>
        <p:spPr>
          <a:xfrm>
            <a:off x="6325386" y="2377440"/>
            <a:ext cx="546755" cy="1866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465D666-65EE-4652-8D75-94AA756E40FB}"/>
              </a:ext>
            </a:extLst>
          </p:cNvPr>
          <p:cNvSpPr/>
          <p:nvPr/>
        </p:nvSpPr>
        <p:spPr>
          <a:xfrm>
            <a:off x="5147035" y="2377440"/>
            <a:ext cx="719580" cy="1866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816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559DA1A-04E5-496E-B8A4-7EE473E9B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919274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ACD644-B59E-46D0-93AC-20BAB0B11E6B}"/>
              </a:ext>
            </a:extLst>
          </p:cNvPr>
          <p:cNvSpPr txBox="1"/>
          <p:nvPr/>
        </p:nvSpPr>
        <p:spPr>
          <a:xfrm>
            <a:off x="7805394" y="1545996"/>
            <a:ext cx="38461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Click Add a Service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6C255B-F259-4BDE-82A7-459696842F7F}"/>
              </a:ext>
            </a:extLst>
          </p:cNvPr>
          <p:cNvSpPr/>
          <p:nvPr/>
        </p:nvSpPr>
        <p:spPr>
          <a:xfrm>
            <a:off x="2875175" y="1706252"/>
            <a:ext cx="754145" cy="1508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E43485-10B9-44A4-8D96-9948F8B0CDA2}"/>
              </a:ext>
            </a:extLst>
          </p:cNvPr>
          <p:cNvSpPr/>
          <p:nvPr/>
        </p:nvSpPr>
        <p:spPr>
          <a:xfrm>
            <a:off x="4807670" y="1706252"/>
            <a:ext cx="480767" cy="1508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39A0FA-C6C8-4634-9328-5DD1F2C06DCD}"/>
              </a:ext>
            </a:extLst>
          </p:cNvPr>
          <p:cNvSpPr/>
          <p:nvPr/>
        </p:nvSpPr>
        <p:spPr>
          <a:xfrm>
            <a:off x="2875175" y="1960775"/>
            <a:ext cx="659877" cy="1508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FF78F5-3089-4FA7-9AB4-1509EED79D26}"/>
              </a:ext>
            </a:extLst>
          </p:cNvPr>
          <p:cNvSpPr/>
          <p:nvPr/>
        </p:nvSpPr>
        <p:spPr>
          <a:xfrm>
            <a:off x="4930219" y="2479249"/>
            <a:ext cx="358218" cy="3901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F535092-F205-48FD-B304-77EFE2C18D40}"/>
              </a:ext>
            </a:extLst>
          </p:cNvPr>
          <p:cNvSpPr/>
          <p:nvPr/>
        </p:nvSpPr>
        <p:spPr>
          <a:xfrm>
            <a:off x="2875175" y="2479249"/>
            <a:ext cx="754145" cy="1432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05906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114</TotalTime>
  <Words>94</Words>
  <Application>Microsoft Office PowerPoint</Application>
  <PresentationFormat>Widescreen</PresentationFormat>
  <Paragraphs>11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Century Gothic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Strohm</dc:creator>
  <cp:lastModifiedBy>Nadine Weininger</cp:lastModifiedBy>
  <cp:revision>7</cp:revision>
  <cp:lastPrinted>2020-06-01T17:30:35Z</cp:lastPrinted>
  <dcterms:created xsi:type="dcterms:W3CDTF">2020-06-01T15:35:34Z</dcterms:created>
  <dcterms:modified xsi:type="dcterms:W3CDTF">2022-02-02T20:08:31Z</dcterms:modified>
</cp:coreProperties>
</file>